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A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EB9466-2FAA-40DE-BC1A-A98D7A9BC2B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5BD6C39-B682-4B96-AD8C-9C79B825B8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6D18182-F5C4-42F7-A507-59080C6D28F6}"/>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5" name="Tijdelijke aanduiding voor voettekst 4">
            <a:extLst>
              <a:ext uri="{FF2B5EF4-FFF2-40B4-BE49-F238E27FC236}">
                <a16:creationId xmlns:a16="http://schemas.microsoft.com/office/drawing/2014/main" id="{9129F9AA-877C-40C8-BAF7-A8F95F241FE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D8D477-ED39-45C8-9956-7676FF5AB814}"/>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3613054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F134E-0E23-4425-B12C-0B88A1C48ECE}"/>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A809B25-95AB-4B71-B421-02D72E6F5367}"/>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62AD4E7-3459-488B-8CCE-C000209271AE}"/>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5" name="Tijdelijke aanduiding voor voettekst 4">
            <a:extLst>
              <a:ext uri="{FF2B5EF4-FFF2-40B4-BE49-F238E27FC236}">
                <a16:creationId xmlns:a16="http://schemas.microsoft.com/office/drawing/2014/main" id="{42EEB4E3-EAB6-44B2-9B8C-EE285BDBE09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14776B5-5506-4671-A76F-DA07D4B4CE0F}"/>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581302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1624F60-6DAB-45E8-BF33-A8A5EEEC3F5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B0F1602-5AA5-4AEE-BB7F-BC74D5AF604F}"/>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263CA6D-3B63-4731-9B85-0A275DE244F8}"/>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5" name="Tijdelijke aanduiding voor voettekst 4">
            <a:extLst>
              <a:ext uri="{FF2B5EF4-FFF2-40B4-BE49-F238E27FC236}">
                <a16:creationId xmlns:a16="http://schemas.microsoft.com/office/drawing/2014/main" id="{5954B9B2-CEEA-4C49-B4F1-5F5682AA984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92F8112-73D9-49D7-9872-883307BA275A}"/>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4075759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ACD718-5C99-4E81-AEAC-4249CD54141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F627302-1148-4A4C-931B-9B1926353219}"/>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6DFD695-B23A-45FE-91E2-F33E0EF240B7}"/>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5" name="Tijdelijke aanduiding voor voettekst 4">
            <a:extLst>
              <a:ext uri="{FF2B5EF4-FFF2-40B4-BE49-F238E27FC236}">
                <a16:creationId xmlns:a16="http://schemas.microsoft.com/office/drawing/2014/main" id="{C4436E29-3B82-4BBE-A224-9B8A8CC652F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F1AE56E-B8E7-4755-8B21-E3BFB04DFE21}"/>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296684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4B7060-D9A1-459D-96D9-1E8AC5086EA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9D378CF-2E5D-4946-8BA6-20D7C599E0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7B536640-944E-4792-9BC0-34364DE82813}"/>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5" name="Tijdelijke aanduiding voor voettekst 4">
            <a:extLst>
              <a:ext uri="{FF2B5EF4-FFF2-40B4-BE49-F238E27FC236}">
                <a16:creationId xmlns:a16="http://schemas.microsoft.com/office/drawing/2014/main" id="{B4CFFBD7-707D-4C34-A309-B493F41697C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BD4EF3D-E42C-4304-A139-07E214EC8082}"/>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966727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A3327-D46B-45BD-9FF4-E93E651AC26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B58D142-714A-43DD-9EDA-91A765BE5DD5}"/>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868E5BC-315E-4464-A413-675A5216C150}"/>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1022798-47C6-44A7-8066-43337FC68144}"/>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6" name="Tijdelijke aanduiding voor voettekst 5">
            <a:extLst>
              <a:ext uri="{FF2B5EF4-FFF2-40B4-BE49-F238E27FC236}">
                <a16:creationId xmlns:a16="http://schemas.microsoft.com/office/drawing/2014/main" id="{9C11E6F5-D842-4E0B-BDC4-6333E0A2574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775E666-C754-4AD8-BC7D-20A57E9A67F1}"/>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1603682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FA8447-4FD0-4BAF-A417-C6175304F2E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F565470-53F6-49AC-8996-370820D711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082DC352-03F9-4003-8450-747DDFBE30E2}"/>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58371C2-6AE2-4C9E-A817-03F0499B51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FF231DAA-402F-4150-A5D0-F1B821D84904}"/>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37AB89F-9E44-4184-A886-D4E14AEF486F}"/>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8" name="Tijdelijke aanduiding voor voettekst 7">
            <a:extLst>
              <a:ext uri="{FF2B5EF4-FFF2-40B4-BE49-F238E27FC236}">
                <a16:creationId xmlns:a16="http://schemas.microsoft.com/office/drawing/2014/main" id="{498C9CED-502D-4050-A841-83D1442D692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E1F2442-0CBD-42FE-87AA-2BCF6C263DD6}"/>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276956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BC4A15-5CB7-4145-8B43-8CED93B75E6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72B2479-B02C-49FD-BE8A-7AF85A0BDA48}"/>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4" name="Tijdelijke aanduiding voor voettekst 3">
            <a:extLst>
              <a:ext uri="{FF2B5EF4-FFF2-40B4-BE49-F238E27FC236}">
                <a16:creationId xmlns:a16="http://schemas.microsoft.com/office/drawing/2014/main" id="{A76A6B46-31A1-4B24-8F09-ECBB17FE002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96AC7E2-B161-48EC-A950-887DE92DACD1}"/>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1738573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4F2B924-F52E-4EA8-82A1-772657D95C58}"/>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3" name="Tijdelijke aanduiding voor voettekst 2">
            <a:extLst>
              <a:ext uri="{FF2B5EF4-FFF2-40B4-BE49-F238E27FC236}">
                <a16:creationId xmlns:a16="http://schemas.microsoft.com/office/drawing/2014/main" id="{380324B4-B133-48A7-A700-96A47BE6187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7F5A973-D152-4BA2-BB23-A93740FAC02E}"/>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1078864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85ED61-CB31-40A0-80F0-421E2FC307D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55B4DB7-383C-4F7C-BE48-6E1D715BE9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CC89C41-49D1-4365-A7A4-BC101ECF4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0C436567-0282-4F5B-A207-CC053D82BE1F}"/>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6" name="Tijdelijke aanduiding voor voettekst 5">
            <a:extLst>
              <a:ext uri="{FF2B5EF4-FFF2-40B4-BE49-F238E27FC236}">
                <a16:creationId xmlns:a16="http://schemas.microsoft.com/office/drawing/2014/main" id="{1F1BD82A-CD84-40DA-A1AF-6B1B19E821F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3BF5CBA-3567-424A-896A-996E17CEA126}"/>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4139009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D4ABD-67C4-404C-992F-2339F6C6EE2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854397E-961C-49B0-A189-D9832BE0BF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1E0273B-F12E-484D-A650-B8B1A4EF8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8DEF3320-13D0-469D-B71D-E4E902CF27CC}"/>
              </a:ext>
            </a:extLst>
          </p:cNvPr>
          <p:cNvSpPr>
            <a:spLocks noGrp="1"/>
          </p:cNvSpPr>
          <p:nvPr>
            <p:ph type="dt" sz="half" idx="10"/>
          </p:nvPr>
        </p:nvSpPr>
        <p:spPr/>
        <p:txBody>
          <a:bodyPr/>
          <a:lstStyle/>
          <a:p>
            <a:fld id="{BEA5CB68-37D4-40C0-8531-E6FBF5821D02}" type="datetimeFigureOut">
              <a:rPr lang="nl-NL" smtClean="0"/>
              <a:t>22-8-2019</a:t>
            </a:fld>
            <a:endParaRPr lang="nl-NL"/>
          </a:p>
        </p:txBody>
      </p:sp>
      <p:sp>
        <p:nvSpPr>
          <p:cNvPr id="6" name="Tijdelijke aanduiding voor voettekst 5">
            <a:extLst>
              <a:ext uri="{FF2B5EF4-FFF2-40B4-BE49-F238E27FC236}">
                <a16:creationId xmlns:a16="http://schemas.microsoft.com/office/drawing/2014/main" id="{98C2793E-1780-4206-9D3B-4E0A3522663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BBDD5D7-D5C5-4494-B86C-CE809D3981F9}"/>
              </a:ext>
            </a:extLst>
          </p:cNvPr>
          <p:cNvSpPr>
            <a:spLocks noGrp="1"/>
          </p:cNvSpPr>
          <p:nvPr>
            <p:ph type="sldNum" sz="quarter" idx="12"/>
          </p:nvPr>
        </p:nvSpPr>
        <p:spPr/>
        <p:txBody>
          <a:bodyPr/>
          <a:lstStyle/>
          <a:p>
            <a:fld id="{AC90CCEC-BADA-47DF-9FF2-E7082C60C4BA}" type="slidenum">
              <a:rPr lang="nl-NL" smtClean="0"/>
              <a:t>‹nr.›</a:t>
            </a:fld>
            <a:endParaRPr lang="nl-NL"/>
          </a:p>
        </p:txBody>
      </p:sp>
    </p:spTree>
    <p:extLst>
      <p:ext uri="{BB962C8B-B14F-4D97-AF65-F5344CB8AC3E}">
        <p14:creationId xmlns:p14="http://schemas.microsoft.com/office/powerpoint/2010/main" val="2965464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C5855DA-AA20-4BAE-8EAA-7A467025D6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466F7-27AE-4D15-9D48-D8E6CAF1C3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9E561DC-4A9A-4EA8-A9E9-54363A95D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5CB68-37D4-40C0-8531-E6FBF5821D02}" type="datetimeFigureOut">
              <a:rPr lang="nl-NL" smtClean="0"/>
              <a:t>22-8-2019</a:t>
            </a:fld>
            <a:endParaRPr lang="nl-NL"/>
          </a:p>
        </p:txBody>
      </p:sp>
      <p:sp>
        <p:nvSpPr>
          <p:cNvPr id="5" name="Tijdelijke aanduiding voor voettekst 4">
            <a:extLst>
              <a:ext uri="{FF2B5EF4-FFF2-40B4-BE49-F238E27FC236}">
                <a16:creationId xmlns:a16="http://schemas.microsoft.com/office/drawing/2014/main" id="{E45CB2FD-711E-4FB7-B593-3F21FBB90E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7B0AA0F-6C85-464C-BA9A-02A3F0E01B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0CCEC-BADA-47DF-9FF2-E7082C60C4BA}" type="slidenum">
              <a:rPr lang="nl-NL" smtClean="0"/>
              <a:t>‹nr.›</a:t>
            </a:fld>
            <a:endParaRPr lang="nl-NL"/>
          </a:p>
        </p:txBody>
      </p:sp>
    </p:spTree>
    <p:extLst>
      <p:ext uri="{BB962C8B-B14F-4D97-AF65-F5344CB8AC3E}">
        <p14:creationId xmlns:p14="http://schemas.microsoft.com/office/powerpoint/2010/main" val="223540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overijssel.longfonds.n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579F50-6F8B-4C12-B098-A9F5B0E88D84}"/>
              </a:ext>
            </a:extLst>
          </p:cNvPr>
          <p:cNvSpPr>
            <a:spLocks noGrp="1"/>
          </p:cNvSpPr>
          <p:nvPr>
            <p:ph type="ctrTitle"/>
          </p:nvPr>
        </p:nvSpPr>
        <p:spPr>
          <a:xfrm>
            <a:off x="1016526" y="839116"/>
            <a:ext cx="4587319" cy="2376520"/>
          </a:xfrm>
        </p:spPr>
        <p:txBody>
          <a:bodyPr>
            <a:noAutofit/>
          </a:bodyPr>
          <a:lstStyle/>
          <a:p>
            <a:pPr algn="l"/>
            <a:r>
              <a:rPr lang="nl-NL" b="1" dirty="0">
                <a:solidFill>
                  <a:srgbClr val="006AB2"/>
                </a:solidFill>
                <a:latin typeface="+mn-lt"/>
              </a:rPr>
              <a:t>Gezamenlijke </a:t>
            </a:r>
            <a:br>
              <a:rPr lang="nl-NL" b="1" dirty="0">
                <a:solidFill>
                  <a:srgbClr val="006AB2"/>
                </a:solidFill>
                <a:latin typeface="+mn-lt"/>
              </a:rPr>
            </a:br>
            <a:r>
              <a:rPr lang="nl-NL" b="1" dirty="0">
                <a:solidFill>
                  <a:srgbClr val="006AB2"/>
                </a:solidFill>
                <a:latin typeface="+mn-lt"/>
              </a:rPr>
              <a:t>Patiëntendag </a:t>
            </a:r>
            <a:br>
              <a:rPr lang="nl-NL" b="1" dirty="0">
                <a:solidFill>
                  <a:srgbClr val="006AB2"/>
                </a:solidFill>
                <a:latin typeface="+mn-lt"/>
              </a:rPr>
            </a:br>
            <a:r>
              <a:rPr lang="nl-NL" b="1" dirty="0">
                <a:solidFill>
                  <a:srgbClr val="006AB2"/>
                </a:solidFill>
                <a:latin typeface="+mn-lt"/>
              </a:rPr>
              <a:t>Overijssel</a:t>
            </a:r>
          </a:p>
        </p:txBody>
      </p:sp>
      <p:sp>
        <p:nvSpPr>
          <p:cNvPr id="3" name="Ondertitel 2">
            <a:extLst>
              <a:ext uri="{FF2B5EF4-FFF2-40B4-BE49-F238E27FC236}">
                <a16:creationId xmlns:a16="http://schemas.microsoft.com/office/drawing/2014/main" id="{F74BF53B-E089-4F57-BFF1-6F7A93549E78}"/>
              </a:ext>
            </a:extLst>
          </p:cNvPr>
          <p:cNvSpPr>
            <a:spLocks noGrp="1"/>
          </p:cNvSpPr>
          <p:nvPr>
            <p:ph type="subTitle" idx="1"/>
          </p:nvPr>
        </p:nvSpPr>
        <p:spPr>
          <a:xfrm>
            <a:off x="5711058" y="3492209"/>
            <a:ext cx="5077185" cy="2693045"/>
          </a:xfrm>
        </p:spPr>
        <p:txBody>
          <a:bodyPr>
            <a:normAutofit fontScale="32500" lnSpcReduction="20000"/>
          </a:bodyPr>
          <a:lstStyle/>
          <a:p>
            <a:pPr algn="l">
              <a:lnSpc>
                <a:spcPct val="120000"/>
              </a:lnSpc>
            </a:pPr>
            <a:r>
              <a:rPr lang="nl-NL" sz="4900" b="1" dirty="0"/>
              <a:t>Wanneer	</a:t>
            </a:r>
            <a:r>
              <a:rPr lang="nl-NL" sz="4900" dirty="0"/>
              <a:t>Zaterdag 12 oktober 2019 </a:t>
            </a:r>
            <a:br>
              <a:rPr lang="nl-NL" sz="4900" dirty="0"/>
            </a:br>
            <a:r>
              <a:rPr lang="nl-NL" sz="4900" b="1" dirty="0"/>
              <a:t>Waar	</a:t>
            </a:r>
            <a:r>
              <a:rPr lang="nl-NL" sz="4900" dirty="0"/>
              <a:t>‘Het Centrum’ Constantijnstraat 7a, Nijverdal</a:t>
            </a:r>
            <a:br>
              <a:rPr lang="nl-NL" sz="4900" dirty="0"/>
            </a:br>
            <a:r>
              <a:rPr lang="nl-NL" sz="4900" b="1" dirty="0"/>
              <a:t>Tijd	</a:t>
            </a:r>
            <a:r>
              <a:rPr lang="nl-NL" sz="4900" dirty="0"/>
              <a:t>10.30 tot 15.30 uur, inloop vanaf 10.00 uur</a:t>
            </a:r>
            <a:br>
              <a:rPr lang="nl-NL" sz="4900" dirty="0"/>
            </a:br>
            <a:r>
              <a:rPr lang="nl-NL" sz="4900" b="1" dirty="0"/>
              <a:t>Voor wie	</a:t>
            </a:r>
            <a:r>
              <a:rPr lang="nl-NL" sz="4900" dirty="0"/>
              <a:t>Longpatiënten, diabetespatiënten, 	nierpatiënten, hart- &amp; vaatpatiënten, hun 	naasten en	 belangstellenden</a:t>
            </a:r>
          </a:p>
          <a:p>
            <a:pPr>
              <a:lnSpc>
                <a:spcPct val="120000"/>
              </a:lnSpc>
            </a:pPr>
            <a:r>
              <a:rPr lang="nl-NL" sz="4900" dirty="0"/>
              <a:t>Meer informatie op </a:t>
            </a:r>
            <a:r>
              <a:rPr lang="nl-NL" sz="4900" dirty="0">
                <a:hlinkClick r:id="rId2"/>
              </a:rPr>
              <a:t>www.overijssel.longfonds.nl</a:t>
            </a:r>
            <a:r>
              <a:rPr lang="nl-NL" sz="4900" dirty="0"/>
              <a:t> </a:t>
            </a:r>
          </a:p>
          <a:p>
            <a:r>
              <a:rPr lang="nl-NL" dirty="0"/>
              <a:t> </a:t>
            </a:r>
            <a:r>
              <a:rPr lang="nl-NL" sz="3700" dirty="0"/>
              <a:t>(medische ruimte beschikbaar)</a:t>
            </a:r>
            <a:endParaRPr lang="nl-NL" dirty="0"/>
          </a:p>
        </p:txBody>
      </p:sp>
      <p:pic>
        <p:nvPicPr>
          <p:cNvPr id="1026" name="Picture 2">
            <a:extLst>
              <a:ext uri="{FF2B5EF4-FFF2-40B4-BE49-F238E27FC236}">
                <a16:creationId xmlns:a16="http://schemas.microsoft.com/office/drawing/2014/main" id="{DCB4056D-CA22-4879-8F66-DF0FAF9592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1058" y="620492"/>
            <a:ext cx="4667277" cy="2808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hoek 3">
            <a:extLst>
              <a:ext uri="{FF2B5EF4-FFF2-40B4-BE49-F238E27FC236}">
                <a16:creationId xmlns:a16="http://schemas.microsoft.com/office/drawing/2014/main" id="{A337863F-6414-469B-BCAC-394690B5940C}"/>
              </a:ext>
            </a:extLst>
          </p:cNvPr>
          <p:cNvSpPr/>
          <p:nvPr/>
        </p:nvSpPr>
        <p:spPr>
          <a:xfrm>
            <a:off x="1016526" y="3428999"/>
            <a:ext cx="4587319" cy="2693045"/>
          </a:xfrm>
          <a:prstGeom prst="rect">
            <a:avLst/>
          </a:prstGeom>
        </p:spPr>
        <p:txBody>
          <a:bodyPr wrap="square">
            <a:spAutoFit/>
          </a:bodyPr>
          <a:lstStyle/>
          <a:p>
            <a:r>
              <a:rPr lang="nl-NL" sz="1600" b="1" dirty="0">
                <a:solidFill>
                  <a:srgbClr val="006AB2"/>
                </a:solidFill>
              </a:rPr>
              <a:t>Themabijeenkomst ‘wat gebeurt er in de zorg en wat is mijn rol?’</a:t>
            </a:r>
          </a:p>
          <a:p>
            <a:endParaRPr lang="nl-NL" sz="400" dirty="0">
              <a:solidFill>
                <a:srgbClr val="006AB2"/>
              </a:solidFill>
            </a:endParaRPr>
          </a:p>
          <a:p>
            <a:r>
              <a:rPr lang="nl-NL" sz="1600" dirty="0"/>
              <a:t>Wat gebeurt er in de zorg en wat is mijn rol als chronisch zieke? Een belangrijke vraag, want de hedendaagse zorg is aan het veranderen. De zorg van de toekomst is dat een patiënt niet alleen maar doet wat de arts zegt, maar juist zelf de regie pakt samen met het behandelend team als de specialist, de huisarts/POH-er, de apotheker, de diëtist en/of de fysiotherapeut.</a:t>
            </a:r>
          </a:p>
        </p:txBody>
      </p:sp>
    </p:spTree>
    <p:extLst>
      <p:ext uri="{BB962C8B-B14F-4D97-AF65-F5344CB8AC3E}">
        <p14:creationId xmlns:p14="http://schemas.microsoft.com/office/powerpoint/2010/main" val="221368939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93</Words>
  <Application>Microsoft Office PowerPoint</Application>
  <PresentationFormat>Breedbeeld</PresentationFormat>
  <Paragraphs>7</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Gezamenlijke  Patiëntendag  Overijssel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Gezamenlijke Patientendag Overijssel</dc:title>
  <dc:creator>Maaike Geerdink | Longfonds</dc:creator>
  <cp:lastModifiedBy>gebruiker</cp:lastModifiedBy>
  <cp:revision>7</cp:revision>
  <dcterms:created xsi:type="dcterms:W3CDTF">2019-04-30T11:27:42Z</dcterms:created>
  <dcterms:modified xsi:type="dcterms:W3CDTF">2019-08-22T07:50:16Z</dcterms:modified>
</cp:coreProperties>
</file>